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924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cuments\фото\конкурс\слены жю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cuments\фото\конкурс\самый возрасной участник Сурова В.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cuments\фото\конкурс\команда школы награжд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2018-10-28T14:56:54Z</dcterms:created>
  <dcterms:modified xsi:type="dcterms:W3CDTF">2018-10-28T15:46:52Z</dcterms:modified>
</cp:coreProperties>
</file>